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sldIdLst>
    <p:sldId id="256" r:id="rId6"/>
    <p:sldId id="257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2E28"/>
    <a:srgbClr val="479DCC"/>
    <a:srgbClr val="4944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A52165-A829-8846-820A-CADA44664373}" v="44" dt="2025-09-01T08:19:43.9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72"/>
    <p:restoredTop sz="94656"/>
  </p:normalViewPr>
  <p:slideViewPr>
    <p:cSldViewPr snapToGrid="0">
      <p:cViewPr varScale="1">
        <p:scale>
          <a:sx n="93" d="100"/>
          <a:sy n="93" d="100"/>
        </p:scale>
        <p:origin x="22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nzo Colognis" userId="710334ca-69ef-40fc-96ee-a8b02be00f9f" providerId="ADAL" clId="{CCCA25D2-DB7F-5D90-936B-A3A74626EF6D}"/>
    <pc:docChg chg="modSld modMainMaster">
      <pc:chgData name="Enzo Colognis" userId="710334ca-69ef-40fc-96ee-a8b02be00f9f" providerId="ADAL" clId="{CCCA25D2-DB7F-5D90-936B-A3A74626EF6D}" dt="2025-08-14T09:50:32.998" v="9" actId="207"/>
      <pc:docMkLst>
        <pc:docMk/>
      </pc:docMkLst>
      <pc:sldChg chg="modSp mod">
        <pc:chgData name="Enzo Colognis" userId="710334ca-69ef-40fc-96ee-a8b02be00f9f" providerId="ADAL" clId="{CCCA25D2-DB7F-5D90-936B-A3A74626EF6D}" dt="2025-08-14T09:49:23.816" v="7" actId="207"/>
        <pc:sldMkLst>
          <pc:docMk/>
          <pc:sldMk cId="2269947944" sldId="256"/>
        </pc:sldMkLst>
        <pc:spChg chg="mod">
          <ac:chgData name="Enzo Colognis" userId="710334ca-69ef-40fc-96ee-a8b02be00f9f" providerId="ADAL" clId="{CCCA25D2-DB7F-5D90-936B-A3A74626EF6D}" dt="2025-08-14T09:49:23.816" v="7" actId="207"/>
          <ac:spMkLst>
            <pc:docMk/>
            <pc:sldMk cId="2269947944" sldId="256"/>
            <ac:spMk id="2" creationId="{F9613160-89D7-CA18-B6CE-2406074E7657}"/>
          </ac:spMkLst>
        </pc:spChg>
      </pc:sldChg>
      <pc:sldMasterChg chg="modSp mod setBg modSldLayout">
        <pc:chgData name="Enzo Colognis" userId="710334ca-69ef-40fc-96ee-a8b02be00f9f" providerId="ADAL" clId="{CCCA25D2-DB7F-5D90-936B-A3A74626EF6D}" dt="2025-08-14T09:50:32.998" v="9" actId="207"/>
        <pc:sldMasterMkLst>
          <pc:docMk/>
          <pc:sldMasterMk cId="1175052782" sldId="2147483648"/>
        </pc:sldMasterMkLst>
        <pc:spChg chg="mod">
          <ac:chgData name="Enzo Colognis" userId="710334ca-69ef-40fc-96ee-a8b02be00f9f" providerId="ADAL" clId="{CCCA25D2-DB7F-5D90-936B-A3A74626EF6D}" dt="2025-08-14T09:50:25.724" v="8" actId="207"/>
          <ac:spMkLst>
            <pc:docMk/>
            <pc:sldMasterMk cId="1175052782" sldId="2147483648"/>
            <ac:spMk id="2" creationId="{BADBCDA5-883D-E36D-B546-A20630635F79}"/>
          </ac:spMkLst>
        </pc:spChg>
        <pc:spChg chg="mod">
          <ac:chgData name="Enzo Colognis" userId="710334ca-69ef-40fc-96ee-a8b02be00f9f" providerId="ADAL" clId="{CCCA25D2-DB7F-5D90-936B-A3A74626EF6D}" dt="2025-08-14T09:50:32.998" v="9" actId="207"/>
          <ac:spMkLst>
            <pc:docMk/>
            <pc:sldMasterMk cId="1175052782" sldId="2147483648"/>
            <ac:spMk id="3" creationId="{582C518F-ACE1-5BE7-988B-E1FA65AB2037}"/>
          </ac:spMkLst>
        </pc:spChg>
        <pc:sldLayoutChg chg="modSp">
          <pc:chgData name="Enzo Colognis" userId="710334ca-69ef-40fc-96ee-a8b02be00f9f" providerId="ADAL" clId="{CCCA25D2-DB7F-5D90-936B-A3A74626EF6D}" dt="2025-08-14T09:48:25.395" v="4" actId="207"/>
          <pc:sldLayoutMkLst>
            <pc:docMk/>
            <pc:sldMasterMk cId="1175052782" sldId="2147483648"/>
            <pc:sldLayoutMk cId="9955857" sldId="2147483649"/>
          </pc:sldLayoutMkLst>
          <pc:spChg chg="mod">
            <ac:chgData name="Enzo Colognis" userId="710334ca-69ef-40fc-96ee-a8b02be00f9f" providerId="ADAL" clId="{CCCA25D2-DB7F-5D90-936B-A3A74626EF6D}" dt="2025-08-14T09:48:23.283" v="3" actId="207"/>
            <ac:spMkLst>
              <pc:docMk/>
              <pc:sldMasterMk cId="1175052782" sldId="2147483648"/>
              <pc:sldLayoutMk cId="9955857" sldId="2147483649"/>
              <ac:spMk id="2" creationId="{9A11E41D-2925-AA78-CAA6-0D5434EFF15A}"/>
            </ac:spMkLst>
          </pc:spChg>
          <pc:spChg chg="mod">
            <ac:chgData name="Enzo Colognis" userId="710334ca-69ef-40fc-96ee-a8b02be00f9f" providerId="ADAL" clId="{CCCA25D2-DB7F-5D90-936B-A3A74626EF6D}" dt="2025-08-14T09:48:25.395" v="4" actId="207"/>
            <ac:spMkLst>
              <pc:docMk/>
              <pc:sldMasterMk cId="1175052782" sldId="2147483648"/>
              <pc:sldLayoutMk cId="9955857" sldId="2147483649"/>
              <ac:spMk id="3" creationId="{8EADE49B-D504-82AB-7F28-FE90ED685505}"/>
            </ac:spMkLst>
          </pc:spChg>
        </pc:sldLayoutChg>
      </pc:sldMasterChg>
    </pc:docChg>
  </pc:docChgLst>
  <pc:docChgLst>
    <pc:chgData name="Rocio Reina" userId="S::r.reina@comnco.com::8cc04f86-849d-409e-8517-d2c56fc57cc4" providerId="AD" clId="Web-{487894FD-EF30-0E29-C027-46E8C3EBD515}"/>
    <pc:docChg chg="modSld">
      <pc:chgData name="Rocio Reina" userId="S::r.reina@comnco.com::8cc04f86-849d-409e-8517-d2c56fc57cc4" providerId="AD" clId="Web-{487894FD-EF30-0E29-C027-46E8C3EBD515}" dt="2025-08-14T09:16:29.555" v="23" actId="20577"/>
      <pc:docMkLst>
        <pc:docMk/>
      </pc:docMkLst>
      <pc:sldChg chg="modSp">
        <pc:chgData name="Rocio Reina" userId="S::r.reina@comnco.com::8cc04f86-849d-409e-8517-d2c56fc57cc4" providerId="AD" clId="Web-{487894FD-EF30-0E29-C027-46E8C3EBD515}" dt="2025-08-14T09:16:29.555" v="23" actId="20577"/>
        <pc:sldMkLst>
          <pc:docMk/>
          <pc:sldMk cId="2269947944" sldId="256"/>
        </pc:sldMkLst>
        <pc:spChg chg="mod">
          <ac:chgData name="Rocio Reina" userId="S::r.reina@comnco.com::8cc04f86-849d-409e-8517-d2c56fc57cc4" providerId="AD" clId="Web-{487894FD-EF30-0E29-C027-46E8C3EBD515}" dt="2025-08-14T09:16:29.555" v="23" actId="20577"/>
          <ac:spMkLst>
            <pc:docMk/>
            <pc:sldMk cId="2269947944" sldId="256"/>
            <ac:spMk id="2" creationId="{F9613160-89D7-CA18-B6CE-2406074E7657}"/>
          </ac:spMkLst>
        </pc:spChg>
        <pc:spChg chg="mod">
          <ac:chgData name="Rocio Reina" userId="S::r.reina@comnco.com::8cc04f86-849d-409e-8517-d2c56fc57cc4" providerId="AD" clId="Web-{487894FD-EF30-0E29-C027-46E8C3EBD515}" dt="2025-08-14T09:16:29.508" v="22" actId="20577"/>
          <ac:spMkLst>
            <pc:docMk/>
            <pc:sldMk cId="2269947944" sldId="256"/>
            <ac:spMk id="3" creationId="{3CAA66A5-C233-D9E1-1801-092B39DF21FC}"/>
          </ac:spMkLst>
        </pc:spChg>
      </pc:sldChg>
    </pc:docChg>
  </pc:docChgLst>
  <pc:docChgLst>
    <pc:chgData name="Juliette Combier" userId="5158f06a-5965-4b85-8c59-6469f5ef41bc" providerId="ADAL" clId="{48B360AE-828D-59D4-A307-D3134482A79D}"/>
    <pc:docChg chg="custSel addSld delSld modSld modMainMaster">
      <pc:chgData name="Juliette Combier" userId="5158f06a-5965-4b85-8c59-6469f5ef41bc" providerId="ADAL" clId="{48B360AE-828D-59D4-A307-D3134482A79D}" dt="2025-09-01T08:20:12.097" v="62" actId="680"/>
      <pc:docMkLst>
        <pc:docMk/>
      </pc:docMkLst>
      <pc:sldChg chg="modSp del">
        <pc:chgData name="Juliette Combier" userId="5158f06a-5965-4b85-8c59-6469f5ef41bc" providerId="ADAL" clId="{48B360AE-828D-59D4-A307-D3134482A79D}" dt="2025-09-01T08:20:09.828" v="61" actId="2696"/>
        <pc:sldMkLst>
          <pc:docMk/>
          <pc:sldMk cId="428077752" sldId="257"/>
        </pc:sldMkLst>
        <pc:spChg chg="mod">
          <ac:chgData name="Juliette Combier" userId="5158f06a-5965-4b85-8c59-6469f5ef41bc" providerId="ADAL" clId="{48B360AE-828D-59D4-A307-D3134482A79D}" dt="2025-09-01T08:15:01.255" v="23"/>
          <ac:spMkLst>
            <pc:docMk/>
            <pc:sldMk cId="428077752" sldId="257"/>
            <ac:spMk id="2" creationId="{99AEEA91-FAAC-2482-2D85-F7EB0C752E0E}"/>
          </ac:spMkLst>
        </pc:spChg>
        <pc:spChg chg="mod">
          <ac:chgData name="Juliette Combier" userId="5158f06a-5965-4b85-8c59-6469f5ef41bc" providerId="ADAL" clId="{48B360AE-828D-59D4-A307-D3134482A79D}" dt="2025-09-01T08:15:01.255" v="23"/>
          <ac:spMkLst>
            <pc:docMk/>
            <pc:sldMk cId="428077752" sldId="257"/>
            <ac:spMk id="3" creationId="{60919EBE-4818-60A9-FF13-14CB29715BC2}"/>
          </ac:spMkLst>
        </pc:spChg>
      </pc:sldChg>
      <pc:sldChg chg="new">
        <pc:chgData name="Juliette Combier" userId="5158f06a-5965-4b85-8c59-6469f5ef41bc" providerId="ADAL" clId="{48B360AE-828D-59D4-A307-D3134482A79D}" dt="2025-09-01T08:20:12.097" v="62" actId="680"/>
        <pc:sldMkLst>
          <pc:docMk/>
          <pc:sldMk cId="3816607817" sldId="257"/>
        </pc:sldMkLst>
      </pc:sldChg>
      <pc:sldMasterChg chg="delSp modSp mod setBg modSldLayout">
        <pc:chgData name="Juliette Combier" userId="5158f06a-5965-4b85-8c59-6469f5ef41bc" providerId="ADAL" clId="{48B360AE-828D-59D4-A307-D3134482A79D}" dt="2025-09-01T08:19:43.948" v="60" actId="12"/>
        <pc:sldMasterMkLst>
          <pc:docMk/>
          <pc:sldMasterMk cId="1175052782" sldId="2147483648"/>
        </pc:sldMasterMkLst>
        <pc:spChg chg="mod">
          <ac:chgData name="Juliette Combier" userId="5158f06a-5965-4b85-8c59-6469f5ef41bc" providerId="ADAL" clId="{48B360AE-828D-59D4-A307-D3134482A79D}" dt="2025-09-01T08:19:15.572" v="57" actId="14100"/>
          <ac:spMkLst>
            <pc:docMk/>
            <pc:sldMasterMk cId="1175052782" sldId="2147483648"/>
            <ac:spMk id="2" creationId="{BADBCDA5-883D-E36D-B546-A20630635F79}"/>
          </ac:spMkLst>
        </pc:spChg>
        <pc:spChg chg="mod">
          <ac:chgData name="Juliette Combier" userId="5158f06a-5965-4b85-8c59-6469f5ef41bc" providerId="ADAL" clId="{48B360AE-828D-59D4-A307-D3134482A79D}" dt="2025-09-01T08:19:43.948" v="60" actId="12"/>
          <ac:spMkLst>
            <pc:docMk/>
            <pc:sldMasterMk cId="1175052782" sldId="2147483648"/>
            <ac:spMk id="3" creationId="{582C518F-ACE1-5BE7-988B-E1FA65AB2037}"/>
          </ac:spMkLst>
        </pc:spChg>
        <pc:spChg chg="del">
          <ac:chgData name="Juliette Combier" userId="5158f06a-5965-4b85-8c59-6469f5ef41bc" providerId="ADAL" clId="{48B360AE-828D-59D4-A307-D3134482A79D}" dt="2025-09-01T08:16:31.798" v="37" actId="478"/>
          <ac:spMkLst>
            <pc:docMk/>
            <pc:sldMasterMk cId="1175052782" sldId="2147483648"/>
            <ac:spMk id="4" creationId="{FD62F54D-A1D6-A47A-348C-1E69886D4041}"/>
          </ac:spMkLst>
        </pc:spChg>
        <pc:spChg chg="del">
          <ac:chgData name="Juliette Combier" userId="5158f06a-5965-4b85-8c59-6469f5ef41bc" providerId="ADAL" clId="{48B360AE-828D-59D4-A307-D3134482A79D}" dt="2025-09-01T08:16:32.365" v="38" actId="478"/>
          <ac:spMkLst>
            <pc:docMk/>
            <pc:sldMasterMk cId="1175052782" sldId="2147483648"/>
            <ac:spMk id="5" creationId="{BBFFEC38-56E1-9C48-E754-430107F63C99}"/>
          </ac:spMkLst>
        </pc:spChg>
        <pc:spChg chg="del">
          <ac:chgData name="Juliette Combier" userId="5158f06a-5965-4b85-8c59-6469f5ef41bc" providerId="ADAL" clId="{48B360AE-828D-59D4-A307-D3134482A79D}" dt="2025-09-01T08:16:33.128" v="39" actId="478"/>
          <ac:spMkLst>
            <pc:docMk/>
            <pc:sldMasterMk cId="1175052782" sldId="2147483648"/>
            <ac:spMk id="6" creationId="{1C5F1712-C77C-B4FA-9AD7-37C3C134FABD}"/>
          </ac:spMkLst>
        </pc:spChg>
        <pc:sldLayoutChg chg="delSp modSp mod setBg">
          <pc:chgData name="Juliette Combier" userId="5158f06a-5965-4b85-8c59-6469f5ef41bc" providerId="ADAL" clId="{48B360AE-828D-59D4-A307-D3134482A79D}" dt="2025-09-01T08:16:55.005" v="41" actId="1076"/>
          <pc:sldLayoutMkLst>
            <pc:docMk/>
            <pc:sldMasterMk cId="1175052782" sldId="2147483648"/>
            <pc:sldLayoutMk cId="9955857" sldId="2147483649"/>
          </pc:sldLayoutMkLst>
          <pc:spChg chg="mod">
            <ac:chgData name="Juliette Combier" userId="5158f06a-5965-4b85-8c59-6469f5ef41bc" providerId="ADAL" clId="{48B360AE-828D-59D4-A307-D3134482A79D}" dt="2025-09-01T08:16:53.634" v="40" actId="1076"/>
            <ac:spMkLst>
              <pc:docMk/>
              <pc:sldMasterMk cId="1175052782" sldId="2147483648"/>
              <pc:sldLayoutMk cId="9955857" sldId="2147483649"/>
              <ac:spMk id="2" creationId="{9A11E41D-2925-AA78-CAA6-0D5434EFF15A}"/>
            </ac:spMkLst>
          </pc:spChg>
          <pc:spChg chg="mod">
            <ac:chgData name="Juliette Combier" userId="5158f06a-5965-4b85-8c59-6469f5ef41bc" providerId="ADAL" clId="{48B360AE-828D-59D4-A307-D3134482A79D}" dt="2025-09-01T08:16:55.005" v="41" actId="1076"/>
            <ac:spMkLst>
              <pc:docMk/>
              <pc:sldMasterMk cId="1175052782" sldId="2147483648"/>
              <pc:sldLayoutMk cId="9955857" sldId="2147483649"/>
              <ac:spMk id="3" creationId="{8EADE49B-D504-82AB-7F28-FE90ED685505}"/>
            </ac:spMkLst>
          </pc:spChg>
          <pc:spChg chg="del">
            <ac:chgData name="Juliette Combier" userId="5158f06a-5965-4b85-8c59-6469f5ef41bc" providerId="ADAL" clId="{48B360AE-828D-59D4-A307-D3134482A79D}" dt="2025-09-01T08:15:05.955" v="24" actId="478"/>
            <ac:spMkLst>
              <pc:docMk/>
              <pc:sldMasterMk cId="1175052782" sldId="2147483648"/>
              <pc:sldLayoutMk cId="9955857" sldId="2147483649"/>
              <ac:spMk id="4" creationId="{955C386E-35AB-70CA-D822-FBA1368A39D8}"/>
            </ac:spMkLst>
          </pc:spChg>
          <pc:spChg chg="del">
            <ac:chgData name="Juliette Combier" userId="5158f06a-5965-4b85-8c59-6469f5ef41bc" providerId="ADAL" clId="{48B360AE-828D-59D4-A307-D3134482A79D}" dt="2025-09-01T08:15:06.615" v="25" actId="478"/>
            <ac:spMkLst>
              <pc:docMk/>
              <pc:sldMasterMk cId="1175052782" sldId="2147483648"/>
              <pc:sldLayoutMk cId="9955857" sldId="2147483649"/>
              <ac:spMk id="5" creationId="{29378C03-0A2B-B877-1125-66F25FE0D560}"/>
            </ac:spMkLst>
          </pc:spChg>
          <pc:spChg chg="del">
            <ac:chgData name="Juliette Combier" userId="5158f06a-5965-4b85-8c59-6469f5ef41bc" providerId="ADAL" clId="{48B360AE-828D-59D4-A307-D3134482A79D}" dt="2025-09-01T08:15:07.258" v="26" actId="478"/>
            <ac:spMkLst>
              <pc:docMk/>
              <pc:sldMasterMk cId="1175052782" sldId="2147483648"/>
              <pc:sldLayoutMk cId="9955857" sldId="2147483649"/>
              <ac:spMk id="6" creationId="{F67581A1-E6B1-6133-BECA-BAF2E04B836D}"/>
            </ac:spMkLst>
          </pc:spChg>
        </pc:sldLayoutChg>
        <pc:sldLayoutChg chg="delSp modSp mod setBg">
          <pc:chgData name="Juliette Combier" userId="5158f06a-5965-4b85-8c59-6469f5ef41bc" providerId="ADAL" clId="{48B360AE-828D-59D4-A307-D3134482A79D}" dt="2025-09-01T08:18:23.886" v="53" actId="12"/>
          <pc:sldLayoutMkLst>
            <pc:docMk/>
            <pc:sldMasterMk cId="1175052782" sldId="2147483648"/>
            <pc:sldLayoutMk cId="603937363" sldId="2147483650"/>
          </pc:sldLayoutMkLst>
          <pc:spChg chg="mod">
            <ac:chgData name="Juliette Combier" userId="5158f06a-5965-4b85-8c59-6469f5ef41bc" providerId="ADAL" clId="{48B360AE-828D-59D4-A307-D3134482A79D}" dt="2025-09-01T08:17:53.585" v="50" actId="14100"/>
            <ac:spMkLst>
              <pc:docMk/>
              <pc:sldMasterMk cId="1175052782" sldId="2147483648"/>
              <pc:sldLayoutMk cId="603937363" sldId="2147483650"/>
              <ac:spMk id="2" creationId="{FAD4B7DF-DF43-EA3B-62A3-D928AEB9677F}"/>
            </ac:spMkLst>
          </pc:spChg>
          <pc:spChg chg="mod">
            <ac:chgData name="Juliette Combier" userId="5158f06a-5965-4b85-8c59-6469f5ef41bc" providerId="ADAL" clId="{48B360AE-828D-59D4-A307-D3134482A79D}" dt="2025-09-01T08:18:23.886" v="53" actId="12"/>
            <ac:spMkLst>
              <pc:docMk/>
              <pc:sldMasterMk cId="1175052782" sldId="2147483648"/>
              <pc:sldLayoutMk cId="603937363" sldId="2147483650"/>
              <ac:spMk id="3" creationId="{A7D8C7C6-7138-2EAC-87D9-07417218EFDE}"/>
            </ac:spMkLst>
          </pc:spChg>
          <pc:spChg chg="del">
            <ac:chgData name="Juliette Combier" userId="5158f06a-5965-4b85-8c59-6469f5ef41bc" providerId="ADAL" clId="{48B360AE-828D-59D4-A307-D3134482A79D}" dt="2025-09-01T08:17:21.491" v="42" actId="478"/>
            <ac:spMkLst>
              <pc:docMk/>
              <pc:sldMasterMk cId="1175052782" sldId="2147483648"/>
              <pc:sldLayoutMk cId="603937363" sldId="2147483650"/>
              <ac:spMk id="4" creationId="{E35449AA-A417-92DD-5FF4-FD39CFC34D61}"/>
            </ac:spMkLst>
          </pc:spChg>
          <pc:spChg chg="del">
            <ac:chgData name="Juliette Combier" userId="5158f06a-5965-4b85-8c59-6469f5ef41bc" providerId="ADAL" clId="{48B360AE-828D-59D4-A307-D3134482A79D}" dt="2025-09-01T08:17:22.439" v="43" actId="478"/>
            <ac:spMkLst>
              <pc:docMk/>
              <pc:sldMasterMk cId="1175052782" sldId="2147483648"/>
              <pc:sldLayoutMk cId="603937363" sldId="2147483650"/>
              <ac:spMk id="5" creationId="{D2F97F26-2027-5F9E-E094-2CEA6C0C8584}"/>
            </ac:spMkLst>
          </pc:spChg>
          <pc:spChg chg="del">
            <ac:chgData name="Juliette Combier" userId="5158f06a-5965-4b85-8c59-6469f5ef41bc" providerId="ADAL" clId="{48B360AE-828D-59D4-A307-D3134482A79D}" dt="2025-09-01T08:17:23.635" v="44" actId="478"/>
            <ac:spMkLst>
              <pc:docMk/>
              <pc:sldMasterMk cId="1175052782" sldId="2147483648"/>
              <pc:sldLayoutMk cId="603937363" sldId="2147483650"/>
              <ac:spMk id="6" creationId="{76C1F288-0DF3-A5BA-AD50-316D50B44C02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11E41D-2925-AA78-CAA6-0D5434EFF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32638" y="1661885"/>
            <a:ext cx="7076302" cy="3052763"/>
          </a:xfrm>
        </p:spPr>
        <p:txBody>
          <a:bodyPr anchor="b"/>
          <a:lstStyle>
            <a:lvl1pPr algn="ctr">
              <a:defRPr sz="6000">
                <a:solidFill>
                  <a:srgbClr val="479DCC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EADE49B-D504-82AB-7F28-FE90ED6855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32638" y="4937351"/>
            <a:ext cx="7076302" cy="146423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479DC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995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D4B7DF-DF43-EA3B-62A3-D928AEB9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086" y="365125"/>
            <a:ext cx="10705854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D8C7C6-7138-2EAC-87D9-07417218E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086" y="1825625"/>
            <a:ext cx="10705855" cy="4351338"/>
          </a:xfrm>
        </p:spPr>
        <p:txBody>
          <a:bodyPr/>
          <a:lstStyle>
            <a:lvl1pPr marL="0" indent="0">
              <a:buNone/>
              <a:defRPr/>
            </a:lvl1pPr>
            <a:lvl2pPr>
              <a:buClr>
                <a:srgbClr val="A92E28"/>
              </a:buClr>
              <a:defRPr/>
            </a:lvl2pPr>
            <a:lvl3pPr>
              <a:buClr>
                <a:srgbClr val="A92E28"/>
              </a:buClr>
              <a:defRPr/>
            </a:lvl3pPr>
            <a:lvl4pPr>
              <a:buClr>
                <a:srgbClr val="A92E28"/>
              </a:buClr>
              <a:defRPr/>
            </a:lvl4pPr>
            <a:lvl5pPr>
              <a:buClr>
                <a:srgbClr val="A92E28"/>
              </a:buClr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60393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ADBCDA5-883D-E36D-B546-A20630635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1" y="365125"/>
            <a:ext cx="1079293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82C518F-ACE1-5BE7-988B-E1FA65AB2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6001" y="1825625"/>
            <a:ext cx="1079294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17505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479DCC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rgbClr val="479DCC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92E28"/>
        </a:buClr>
        <a:buFont typeface="Arial" panose="020B0604020202020204" pitchFamily="34" charset="0"/>
        <a:buChar char="•"/>
        <a:defRPr sz="2400" kern="1200">
          <a:solidFill>
            <a:srgbClr val="479DCC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92E28"/>
        </a:buClr>
        <a:buFont typeface="Arial" panose="020B0604020202020204" pitchFamily="34" charset="0"/>
        <a:buChar char="•"/>
        <a:defRPr sz="2000" kern="1200">
          <a:solidFill>
            <a:srgbClr val="479DCC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92E28"/>
        </a:buClr>
        <a:buFont typeface="Arial" panose="020B0604020202020204" pitchFamily="34" charset="0"/>
        <a:buChar char="•"/>
        <a:defRPr sz="1800" kern="1200">
          <a:solidFill>
            <a:srgbClr val="479DCC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92E28"/>
        </a:buClr>
        <a:buFont typeface="Arial" panose="020B0604020202020204" pitchFamily="34" charset="0"/>
        <a:buChar char="•"/>
        <a:defRPr sz="1800" kern="1200">
          <a:solidFill>
            <a:srgbClr val="479DCC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613160-89D7-CA18-B6CE-2406074E76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CAA66A5-C233-D9E1-1801-092B39DF21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9947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A0C032-9F86-846C-04DC-37073DE38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B96875-BB85-71A8-6CCB-3C437C8D5A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66078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B8FA07240F294CBC17A04605CBD404" ma:contentTypeVersion="14" ma:contentTypeDescription="Crée un document." ma:contentTypeScope="" ma:versionID="e25590075929524fe4a81a216c5a6ae0">
  <xsd:schema xmlns:xsd="http://www.w3.org/2001/XMLSchema" xmlns:xs="http://www.w3.org/2001/XMLSchema" xmlns:p="http://schemas.microsoft.com/office/2006/metadata/properties" xmlns:ns2="06e2f7bb-c9b2-4e0e-a86d-0f19da7e4936" xmlns:ns3="9b373ee6-7c28-4043-ad0b-3e3378acf4cf" targetNamespace="http://schemas.microsoft.com/office/2006/metadata/properties" ma:root="true" ma:fieldsID="620feb93895c1b5c4de57b94c7532a13" ns2:_="" ns3:_="">
    <xsd:import namespace="06e2f7bb-c9b2-4e0e-a86d-0f19da7e4936"/>
    <xsd:import namespace="9b373ee6-7c28-4043-ad0b-3e3378acf4c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LengthInSeconds" minOccurs="0"/>
                <xsd:element ref="ns3:MediaServiceOCR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e2f7bb-c9b2-4e0e-a86d-0f19da7e493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eur d’ID de document" ma:description="Valeur de l’ID de document affecté à cet élément." ma:indexed="true" ma:internalName="_dlc_DocId" ma:readOnly="true">
      <xsd:simpleType>
        <xsd:restriction base="dms:Text"/>
      </xsd:simpleType>
    </xsd:element>
    <xsd:element name="_dlc_DocIdUrl" ma:index="9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0" nillable="true" ma:displayName="Taxonomy Catch All Column" ma:hidden="true" ma:list="{0b2f8796-86f1-410a-a0f8-a44cff0d1550}" ma:internalName="TaxCatchAll" ma:showField="CatchAllData" ma:web="06e2f7bb-c9b2-4e0e-a86d-0f19da7e49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373ee6-7c28-4043-ad0b-3e3378acf4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8b40812-e03f-4107-9333-f49d2ff583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6e2f7bb-c9b2-4e0e-a86d-0f19da7e4936">YFD3JESRWWD5-620435128-846896</_dlc_DocId>
    <_dlc_DocIdUrl xmlns="06e2f7bb-c9b2-4e0e-a86d-0f19da7e4936">
      <Url>https://idpegasesas.sharepoint.com/sites/ComnCoEvents/_layouts/15/DocIdRedir.aspx?ID=YFD3JESRWWD5-620435128-846896</Url>
      <Description>YFD3JESRWWD5-620435128-846896</Description>
    </_dlc_DocIdUrl>
    <lcf76f155ced4ddcb4097134ff3c332f xmlns="9b373ee6-7c28-4043-ad0b-3e3378acf4cf">
      <Terms xmlns="http://schemas.microsoft.com/office/infopath/2007/PartnerControls"/>
    </lcf76f155ced4ddcb4097134ff3c332f>
    <TaxCatchAll xmlns="06e2f7bb-c9b2-4e0e-a86d-0f19da7e4936" xsi:nil="true"/>
  </documentManagement>
</p:properties>
</file>

<file path=customXml/itemProps1.xml><?xml version="1.0" encoding="utf-8"?>
<ds:datastoreItem xmlns:ds="http://schemas.openxmlformats.org/officeDocument/2006/customXml" ds:itemID="{937B3700-D060-48C1-B4CB-435EF79AEE3D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5DA0A5C9-6FDB-4A3C-B47E-1E6D47D8F14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19D4CF-56F9-47C7-89A4-F2B70B4161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e2f7bb-c9b2-4e0e-a86d-0f19da7e4936"/>
    <ds:schemaRef ds:uri="9b373ee6-7c28-4043-ad0b-3e3378acf4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64BFC7DB-62AF-48A5-87CD-F842789B103B}">
  <ds:schemaRefs>
    <ds:schemaRef ds:uri="06e2f7bb-c9b2-4e0e-a86d-0f19da7e4936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  <ds:schemaRef ds:uri="9b373ee6-7c28-4043-ad0b-3e3378acf4cf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Macintosh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Enzo Colognis</dc:creator>
  <cp:lastModifiedBy>Juliette Combier</cp:lastModifiedBy>
  <cp:revision>8</cp:revision>
  <dcterms:created xsi:type="dcterms:W3CDTF">2025-08-13T09:32:19Z</dcterms:created>
  <dcterms:modified xsi:type="dcterms:W3CDTF">2025-09-01T08:20:19Z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72cc2b6b-1baf-4833-932b-c00a8a554bfc</vt:lpwstr>
  </property>
  <property fmtid="{D5CDD505-2E9C-101B-9397-08002B2CF9AE}" pid="3" name="ContentTypeId">
    <vt:lpwstr>0x0101007EB8FA07240F294CBC17A04605CBD404</vt:lpwstr>
  </property>
  <property fmtid="{D5CDD505-2E9C-101B-9397-08002B2CF9AE}" pid="4" name="MediaServiceImageTags">
    <vt:lpwstr/>
  </property>
</Properties>
</file>