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" name="Shape 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isposition personnalisé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/>
          <p:nvPr>
            <p:ph type="title"/>
          </p:nvPr>
        </p:nvSpPr>
        <p:spPr>
          <a:xfrm>
            <a:off x="3759300" y="1"/>
            <a:ext cx="5371691" cy="1054988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21" name="Texte niveau 1…"/>
          <p:cNvSpPr txBox="1"/>
          <p:nvPr>
            <p:ph type="body" idx="1"/>
          </p:nvPr>
        </p:nvSpPr>
        <p:spPr>
          <a:xfrm>
            <a:off x="1" y="1065453"/>
            <a:ext cx="9144001" cy="4078046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defRPr sz="1700">
                <a:latin typeface="Quicksand Regular"/>
                <a:ea typeface="Quicksand Regular"/>
                <a:cs typeface="Quicksand Regular"/>
                <a:sym typeface="Quicksand Regular"/>
              </a:defRPr>
            </a:lvl1pPr>
            <a:lvl2pPr marL="630691" indent="-173491">
              <a:spcBef>
                <a:spcPts val="400"/>
              </a:spcBef>
              <a:defRPr sz="1700">
                <a:latin typeface="Quicksand Regular"/>
                <a:ea typeface="Quicksand Regular"/>
                <a:cs typeface="Quicksand Regular"/>
                <a:sym typeface="Quicksand Regular"/>
              </a:defRPr>
            </a:lvl2pPr>
            <a:lvl3pPr marL="1076325" indent="-161925">
              <a:spcBef>
                <a:spcPts val="400"/>
              </a:spcBef>
              <a:defRPr sz="1700">
                <a:latin typeface="Quicksand Regular"/>
                <a:ea typeface="Quicksand Regular"/>
                <a:cs typeface="Quicksand Regular"/>
                <a:sym typeface="Quicksand Regular"/>
              </a:defRPr>
            </a:lvl3pPr>
            <a:lvl4pPr marL="1565910" indent="-194310">
              <a:spcBef>
                <a:spcPts val="400"/>
              </a:spcBef>
              <a:defRPr sz="1700">
                <a:latin typeface="Quicksand Regular"/>
                <a:ea typeface="Quicksand Regular"/>
                <a:cs typeface="Quicksand Regular"/>
                <a:sym typeface="Quicksand Regular"/>
              </a:defRPr>
            </a:lvl4pPr>
            <a:lvl5pPr marL="2023110" indent="-194310">
              <a:spcBef>
                <a:spcPts val="400"/>
              </a:spcBef>
              <a:defRPr sz="1700">
                <a:latin typeface="Quicksand Regular"/>
                <a:ea typeface="Quicksand Regular"/>
                <a:cs typeface="Quicksand Regular"/>
                <a:sym typeface="Quicksand Regular"/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274687" y="1756802"/>
            <a:ext cx="8594626" cy="209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274687" y="3844204"/>
            <a:ext cx="8594626" cy="105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4A0D2"/>
          </a:solidFill>
          <a:uFillTx/>
          <a:latin typeface="Quicksand Bold"/>
          <a:ea typeface="Quicksand Bold"/>
          <a:cs typeface="Quicksand Bold"/>
          <a:sym typeface="Quicksand Bold"/>
        </a:defRPr>
      </a:lvl1pPr>
      <a:lvl2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4A0D2"/>
          </a:solidFill>
          <a:uFillTx/>
          <a:latin typeface="Quicksand Bold"/>
          <a:ea typeface="Quicksand Bold"/>
          <a:cs typeface="Quicksand Bold"/>
          <a:sym typeface="Quicksand Bold"/>
        </a:defRPr>
      </a:lvl2pPr>
      <a:lvl3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4A0D2"/>
          </a:solidFill>
          <a:uFillTx/>
          <a:latin typeface="Quicksand Bold"/>
          <a:ea typeface="Quicksand Bold"/>
          <a:cs typeface="Quicksand Bold"/>
          <a:sym typeface="Quicksand Bold"/>
        </a:defRPr>
      </a:lvl3pPr>
      <a:lvl4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4A0D2"/>
          </a:solidFill>
          <a:uFillTx/>
          <a:latin typeface="Quicksand Bold"/>
          <a:ea typeface="Quicksand Bold"/>
          <a:cs typeface="Quicksand Bold"/>
          <a:sym typeface="Quicksand Bold"/>
        </a:defRPr>
      </a:lvl4pPr>
      <a:lvl5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4A0D2"/>
          </a:solidFill>
          <a:uFillTx/>
          <a:latin typeface="Quicksand Bold"/>
          <a:ea typeface="Quicksand Bold"/>
          <a:cs typeface="Quicksand Bold"/>
          <a:sym typeface="Quicksand Bold"/>
        </a:defRPr>
      </a:lvl5pPr>
      <a:lvl6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4A0D2"/>
          </a:solidFill>
          <a:uFillTx/>
          <a:latin typeface="Quicksand Bold"/>
          <a:ea typeface="Quicksand Bold"/>
          <a:cs typeface="Quicksand Bold"/>
          <a:sym typeface="Quicksand Bold"/>
        </a:defRPr>
      </a:lvl6pPr>
      <a:lvl7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4A0D2"/>
          </a:solidFill>
          <a:uFillTx/>
          <a:latin typeface="Quicksand Bold"/>
          <a:ea typeface="Quicksand Bold"/>
          <a:cs typeface="Quicksand Bold"/>
          <a:sym typeface="Quicksand Bold"/>
        </a:defRPr>
      </a:lvl7pPr>
      <a:lvl8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4A0D2"/>
          </a:solidFill>
          <a:uFillTx/>
          <a:latin typeface="Quicksand Bold"/>
          <a:ea typeface="Quicksand Bold"/>
          <a:cs typeface="Quicksand Bold"/>
          <a:sym typeface="Quicksand Bold"/>
        </a:defRPr>
      </a:lvl8pPr>
      <a:lvl9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4A0D2"/>
          </a:solidFill>
          <a:uFillTx/>
          <a:latin typeface="Quicksand Bold"/>
          <a:ea typeface="Quicksand Bold"/>
          <a:cs typeface="Quicksand Bold"/>
          <a:sym typeface="Quicksand Bold"/>
        </a:defRPr>
      </a:lvl9pPr>
    </p:titleStyle>
    <p:bodyStyle>
      <a:lvl1pPr marL="0" marR="0" indent="0" algn="ctr" defTabSz="45720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620485" marR="0" indent="-163285" algn="ctr" defTabSz="45720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1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066800" marR="0" indent="-152400" algn="ctr" defTabSz="45720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554480" marR="0" indent="-182880" algn="ctr" defTabSz="45720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1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011679" marR="0" indent="-182879" algn="ctr" defTabSz="45720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1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468879" marR="0" indent="-182879" algn="ctr" defTabSz="45720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926079" marR="0" indent="-182879" algn="ctr" defTabSz="45720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383279" marR="0" indent="-182879" algn="ctr" defTabSz="45720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840479" marR="0" indent="-182879" algn="ctr" defTabSz="45720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" name="Espace réservé du contenu 1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re 1"/>
          <p:cNvSpPr txBox="1"/>
          <p:nvPr>
            <p:ph type="title"/>
          </p:nvPr>
        </p:nvSpPr>
        <p:spPr>
          <a:xfrm>
            <a:off x="3782715" y="1"/>
            <a:ext cx="5348276" cy="106223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5" name="Espace réservé du contenu 2"/>
          <p:cNvSpPr txBox="1"/>
          <p:nvPr>
            <p:ph type="body" idx="1"/>
          </p:nvPr>
        </p:nvSpPr>
        <p:spPr>
          <a:xfrm>
            <a:off x="1" y="1066693"/>
            <a:ext cx="9144001" cy="4076806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onception personnalisée">
  <a:themeElements>
    <a:clrScheme name="Conception personnalisé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nception personnalisé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onception personnalisé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onception personnalisée">
  <a:themeElements>
    <a:clrScheme name="Conception personnalisé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nception personnalisé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onception personnalisé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